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1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72" r:id="rId11"/>
    <p:sldId id="285" r:id="rId12"/>
    <p:sldId id="286" r:id="rId13"/>
    <p:sldId id="287" r:id="rId14"/>
    <p:sldId id="289" r:id="rId15"/>
    <p:sldId id="288" r:id="rId16"/>
    <p:sldId id="284" r:id="rId17"/>
    <p:sldId id="28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5DF78-CC46-4E06-8D2E-66B2A0FF5299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C20E8-71C1-4718-A996-D03F37253B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7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2FC53-B43C-8C4E-9996-897F7200534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0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1637F-8A8F-4598-ADE3-647752005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348E5D-4E1E-4FF9-B9C3-BBFFF3734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D512D5-53F7-46DA-9E67-7CD18872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63447-42AE-4F35-B1D4-2171FB2A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5794-A47A-4E6D-A6AD-13D21A1F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4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37B6D-14C3-430D-AF09-F988D24E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34E408-2306-433A-B40F-1812D97B2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7C895-4064-4DC1-9387-990EAB5E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CBA0B-FA48-426F-9475-CF8C1736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96705-1205-4E87-9450-5344CF9C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4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76D94-60A2-4F36-802C-B786D0841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882EC2-51EC-4772-A4E5-DDEFA21D5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9B34E-A3A6-4ED2-B576-DBE74EAB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492FB-264D-4D9F-8BB7-2E0F609C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C8749-9A8B-47BB-8E6D-DB8A445E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2FD5F-333D-486D-9E97-893185E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870C-79CD-4218-8AD4-6E8201D7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E6B805-2738-4CC6-8A35-757FD331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1431F-5C83-4956-B7B6-5CFB3510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802133-6916-4AC5-BE58-FFEEC4F9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9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528C1-0F64-4FD5-B30A-382BCB61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F149B-433A-422D-88F6-C70F29E04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90D78-C433-4FF3-97B4-99D8DD53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AAEC46-C17B-4B1A-A126-12036AE3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F4E22-33AB-4FB1-8D60-E83BAB39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39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BC03A-B307-469B-8E77-7F7487EC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D6048-4F3E-4E0F-836A-C3221D75D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50632A-0145-4573-8304-4A9CCBC10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5F7F0-FFD7-4248-95A7-93513A9B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09CBD-E019-4005-BC9E-45F53C0F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216F8A-7968-4965-82DF-1E9FA0E3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2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0944-1F5A-4615-B8A6-BB4A764B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D3A9A-50C3-45D5-A731-252C74AAE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AA0452-3FF0-4F7E-B3A4-F85B76D8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2B4C87-0C68-4B43-A80F-DAECD4FE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7B2A9E-3303-40E7-B9FE-C9F5567AC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199EBD-D655-4D8B-8A94-0249ABF9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4C0C17-C4D9-4B09-B030-D14AAFEC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AACC11-A8AD-4BEE-B322-1D1BC07F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60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F2719-9B1F-4CF9-8287-D7E43C0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E2A49C-080D-44F9-A3EE-090CE5AC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99F4D-202C-4664-8775-837C06B0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50493F-EB4A-4725-A5AB-27FA40FC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5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517BD4-0794-4469-941C-125BAB90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C8887F-D57B-40B7-AC9B-888B10F9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B2EECB-7A3B-410C-9D1C-62FC0915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3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1E9-2D63-4699-ADD3-1FE82B52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FD04F-07E9-4A82-9749-E3BDD1B1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79DA5-41F5-4D5F-BC4F-79B1309CA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0CA1F2-82EA-41ED-8EBD-AA1A89E2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6935DB-FB7F-4289-A1D0-A2091030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4E081F-C267-490F-9499-785E1EE5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4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54AC5-8BEE-4A71-9F60-6F5D6A98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F0A575-E97A-4FAA-9ABA-42B875BDE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FB5DE-7073-45BC-B712-831594715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0D38D0-DB71-4E6D-B40D-2CA712F7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18A39-D565-4571-8C45-1CE91ED4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95ED01-2078-4A45-990A-607BEF56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3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A8ED94-A84F-41B4-A65C-031FF758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CAD9E-3F0C-4503-BFC2-AB39A2654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5C6F3-637F-432E-BE72-B53BABC6D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563DC-5EDC-4157-A606-9F35D9138715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963E0-C053-4D56-8990-AEBCB9157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0E371-18D8-4E52-8A4A-B7A98DE3C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6CDC3-6ADC-48E1-AA41-6E850DB2C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428" y="1318437"/>
            <a:ext cx="9144000" cy="144842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多模态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148A40-E5BC-43DA-A8BD-9ADC68951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8428" y="3295260"/>
            <a:ext cx="9144000" cy="1791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钟巧霞、林镇涛、许伟濠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Monday, 24 May 2021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E6B14C-9143-4803-AFD8-E0ECD7F3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1. </a:t>
            </a:r>
            <a:r>
              <a:rPr lang="en-US" altLang="zh-CN" sz="2800" b="1" dirty="0">
                <a:sym typeface="Wingdings" panose="05000000000000000000" pitchFamily="2" charset="2"/>
              </a:rPr>
              <a:t>Transformer </a:t>
            </a:r>
            <a:r>
              <a:rPr lang="en-US" altLang="zh-CN" sz="2800" dirty="0">
                <a:sym typeface="Wingdings" panose="05000000000000000000" pitchFamily="2" charset="2"/>
              </a:rPr>
              <a:t> Vision transformer  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2519FC-C6B4-4EBB-A2BF-9394DB78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63" y="1358720"/>
            <a:ext cx="3423153" cy="5042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02159-69E3-42FD-A5FF-EB0CB151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97" y="2055324"/>
            <a:ext cx="5929055" cy="38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1. </a:t>
            </a:r>
            <a:r>
              <a:rPr lang="en-US" altLang="zh-CN" sz="2800" dirty="0">
                <a:sym typeface="Wingdings" panose="05000000000000000000" pitchFamily="2" charset="2"/>
              </a:rPr>
              <a:t>Transformer  </a:t>
            </a:r>
            <a:r>
              <a:rPr lang="en-US" altLang="zh-CN" sz="2800" b="1" dirty="0">
                <a:sym typeface="Wingdings" panose="05000000000000000000" pitchFamily="2" charset="2"/>
              </a:rPr>
              <a:t>Vision transformer </a:t>
            </a:r>
            <a:r>
              <a:rPr lang="en-US" altLang="zh-CN" sz="2800" dirty="0">
                <a:sym typeface="Wingdings" panose="05000000000000000000" pitchFamily="2" charset="2"/>
              </a:rPr>
              <a:t> 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AB4A91-6F74-4327-8D71-950DE88E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53" y="1178567"/>
            <a:ext cx="8631899" cy="5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1. </a:t>
            </a:r>
            <a:r>
              <a:rPr lang="en-US" altLang="zh-CN" sz="2800" dirty="0">
                <a:sym typeface="Wingdings" panose="05000000000000000000" pitchFamily="2" charset="2"/>
              </a:rPr>
              <a:t>Transformer  Vision transformer  </a:t>
            </a:r>
            <a:r>
              <a:rPr lang="en-US" altLang="zh-CN" sz="2800" b="1" dirty="0">
                <a:sym typeface="Wingdings" panose="05000000000000000000" pitchFamily="2" charset="2"/>
              </a:rPr>
              <a:t>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FBD85-B008-4BE3-9456-E572C2DE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8" y="1349229"/>
            <a:ext cx="11068478" cy="51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2. </a:t>
            </a:r>
            <a:r>
              <a:rPr lang="en-US" altLang="zh-CN" sz="2800" b="1" dirty="0"/>
              <a:t>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text and vision</a:t>
            </a:r>
            <a:endParaRPr lang="en-US" altLang="zh-CN" sz="28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C826F1-E2B5-4439-87E1-C48B812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69" y="1204170"/>
            <a:ext cx="8661877" cy="3511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186A0C-5F34-42C0-9927-553AC9EA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61" y="4741132"/>
            <a:ext cx="10298805" cy="20620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E93FE8-38A7-4168-8A10-0E70D74803DA}"/>
              </a:ext>
            </a:extLst>
          </p:cNvPr>
          <p:cNvSpPr txBox="1"/>
          <p:nvPr/>
        </p:nvSpPr>
        <p:spPr>
          <a:xfrm>
            <a:off x="7336735" y="1085865"/>
            <a:ext cx="6125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ViLT</a:t>
            </a:r>
            <a:r>
              <a:rPr lang="en-US" altLang="zh-CN" dirty="0"/>
              <a:t>: Vision-and-Language Transformer Without Convolution or Region Supervision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25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2. </a:t>
            </a:r>
            <a:r>
              <a:rPr lang="en-US" altLang="zh-CN" sz="2800" b="1" dirty="0"/>
              <a:t>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text and vision </a:t>
            </a:r>
            <a:r>
              <a:rPr lang="zh-CN" altLang="en-US" sz="2800" b="1" dirty="0">
                <a:sym typeface="Wingdings" panose="05000000000000000000" pitchFamily="2" charset="2"/>
              </a:rPr>
              <a:t>实验</a:t>
            </a:r>
            <a:endParaRPr lang="en-US" altLang="zh-CN" sz="28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7520B9-2ABB-44D6-B6A1-A67F1F52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9" y="1243489"/>
            <a:ext cx="6884504" cy="3021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AAD6A9-9065-49DD-93A5-039B895E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4036"/>
            <a:ext cx="7730126" cy="27339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0A283E-D35A-4172-BAF5-997AEF8BF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59" y="1362921"/>
            <a:ext cx="5153467" cy="23915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683D4D-5CA8-4820-844E-2F508366D91B}"/>
              </a:ext>
            </a:extLst>
          </p:cNvPr>
          <p:cNvSpPr txBox="1"/>
          <p:nvPr/>
        </p:nvSpPr>
        <p:spPr>
          <a:xfrm>
            <a:off x="8251159" y="4293371"/>
            <a:ext cx="368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</a:pPr>
            <a:r>
              <a:rPr lang="en-US" altLang="zh-CN" sz="1800" b="0" i="0" u="none" strike="noStrike" dirty="0">
                <a:solidFill>
                  <a:srgbClr val="1A1A1A"/>
                </a:solidFill>
                <a:effectLst/>
                <a:latin typeface="Lato"/>
              </a:rPr>
              <a:t>Private test: </a:t>
            </a:r>
            <a:r>
              <a:rPr lang="en-US" altLang="zh-CN" sz="1800" b="0" i="0" u="none" strike="noStrike" dirty="0">
                <a:solidFill>
                  <a:srgbClr val="1A9988"/>
                </a:solidFill>
                <a:effectLst/>
                <a:latin typeface="Lato"/>
              </a:rPr>
              <a:t>66.85</a:t>
            </a:r>
            <a:r>
              <a:rPr lang="en-US" altLang="zh-CN" sz="1800" b="0" i="0" u="none" strike="noStrike" dirty="0">
                <a:solidFill>
                  <a:srgbClr val="1A1A1A"/>
                </a:solidFill>
                <a:effectLst/>
                <a:latin typeface="Lato"/>
              </a:rPr>
              <a:t> (</a:t>
            </a:r>
            <a:r>
              <a:rPr lang="en-US" altLang="zh-CN" sz="1800" b="0" i="0" u="none" strike="noStrike" dirty="0">
                <a:solidFill>
                  <a:srgbClr val="FF0000"/>
                </a:solidFill>
                <a:effectLst/>
                <a:latin typeface="Lato"/>
              </a:rPr>
              <a:t>#4</a:t>
            </a:r>
            <a:r>
              <a:rPr lang="en-US" altLang="zh-CN" sz="1800" b="0" i="0" u="none" strike="noStrike" dirty="0">
                <a:solidFill>
                  <a:srgbClr val="1A1A1A"/>
                </a:solidFill>
                <a:effectLst/>
                <a:latin typeface="Lat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407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2. </a:t>
            </a:r>
            <a:r>
              <a:rPr lang="en-US" altLang="zh-CN" sz="2800" b="1" dirty="0"/>
              <a:t>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all modal</a:t>
            </a:r>
            <a:endParaRPr lang="en-US" altLang="zh-CN" sz="28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7ED867-B9B5-4259-B3E4-3481B351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9" y="1100448"/>
            <a:ext cx="9324305" cy="5606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4B224F-444C-4D49-9BF9-56BA8746866C}"/>
              </a:ext>
            </a:extLst>
          </p:cNvPr>
          <p:cNvSpPr txBox="1"/>
          <p:nvPr/>
        </p:nvSpPr>
        <p:spPr>
          <a:xfrm>
            <a:off x="7584046" y="6522435"/>
            <a:ext cx="61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Multi-modal Transformer for Video Retrieval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31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2497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3. </a:t>
            </a:r>
            <a:r>
              <a:rPr lang="en-US" altLang="zh-CN" sz="3200" b="1" dirty="0"/>
              <a:t>More idea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DFDB17-958A-4B47-9A04-96502FE4032E}"/>
              </a:ext>
            </a:extLst>
          </p:cNvPr>
          <p:cNvSpPr txBox="1"/>
          <p:nvPr/>
        </p:nvSpPr>
        <p:spPr>
          <a:xfrm>
            <a:off x="1030356" y="171370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MLP</a:t>
            </a:r>
            <a:r>
              <a:rPr lang="zh-CN" altLang="en-US" dirty="0"/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34237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5A710DA-1D9E-41B7-96E9-9984FE24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B3D539-2F29-42EC-8DCE-D432791E2A68}"/>
              </a:ext>
            </a:extLst>
          </p:cNvPr>
          <p:cNvSpPr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425491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10054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/>
              <a:t>目录</a:t>
            </a:r>
            <a:endParaRPr lang="en-US" altLang="zh-CN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76C764-8A66-4ED8-B85A-A2009D663986}"/>
              </a:ext>
            </a:extLst>
          </p:cNvPr>
          <p:cNvSpPr txBox="1"/>
          <p:nvPr/>
        </p:nvSpPr>
        <p:spPr>
          <a:xfrm>
            <a:off x="1138767" y="1407837"/>
            <a:ext cx="9914466" cy="498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b="1" dirty="0">
                <a:sym typeface="Wingdings" panose="05000000000000000000" pitchFamily="2" charset="2"/>
              </a:rPr>
              <a:t>0. </a:t>
            </a:r>
            <a:r>
              <a:rPr lang="zh-CN" altLang="en-US" sz="2800" b="1" dirty="0">
                <a:sym typeface="Wingdings" panose="05000000000000000000" pitchFamily="2" charset="2"/>
              </a:rPr>
              <a:t>相关概念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ym typeface="Wingdings" panose="05000000000000000000" pitchFamily="2" charset="2"/>
              </a:rPr>
              <a:t>Transformer  Vision transformer  transformer GAN</a:t>
            </a:r>
          </a:p>
          <a:p>
            <a:pPr algn="l">
              <a:lnSpc>
                <a:spcPct val="150000"/>
              </a:lnSpc>
            </a:pPr>
            <a:endParaRPr lang="en-US" altLang="zh-CN" sz="2800" b="1" dirty="0"/>
          </a:p>
          <a:p>
            <a:pPr algn="l">
              <a:lnSpc>
                <a:spcPct val="150000"/>
              </a:lnSpc>
            </a:pPr>
            <a:r>
              <a:rPr lang="en-US" altLang="zh-CN" sz="2800" b="1" dirty="0"/>
              <a:t>2. 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t-v</a:t>
            </a:r>
            <a:r>
              <a:rPr lang="zh-CN" altLang="en-US" sz="2800" b="1" dirty="0">
                <a:sym typeface="Wingdings" panose="05000000000000000000" pitchFamily="2" charset="2"/>
              </a:rPr>
              <a:t>、</a:t>
            </a:r>
            <a:r>
              <a:rPr lang="en-US" altLang="zh-CN" sz="2800" b="1" dirty="0">
                <a:sym typeface="Wingdings" panose="05000000000000000000" pitchFamily="2" charset="2"/>
              </a:rPr>
              <a:t>all</a:t>
            </a:r>
            <a:endParaRPr lang="en-US" altLang="zh-CN" sz="2800" b="1" dirty="0"/>
          </a:p>
          <a:p>
            <a:pPr algn="l">
              <a:lnSpc>
                <a:spcPct val="150000"/>
              </a:lnSpc>
            </a:pPr>
            <a:endParaRPr lang="en-US" altLang="zh-CN" sz="2800" b="1" dirty="0"/>
          </a:p>
          <a:p>
            <a:pPr algn="l">
              <a:lnSpc>
                <a:spcPct val="150000"/>
              </a:lnSpc>
            </a:pPr>
            <a:r>
              <a:rPr lang="en-US" altLang="zh-CN" sz="2800" b="1" dirty="0"/>
              <a:t>3. More idea</a:t>
            </a:r>
            <a:endParaRPr lang="en-US" altLang="zh-CN" sz="28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1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b="1" dirty="0">
                <a:sym typeface="Wingdings" panose="05000000000000000000" pitchFamily="2" charset="2"/>
              </a:rPr>
              <a:t>概念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2AA4BF6-0A40-4088-98FF-44FA1ADEE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b="1" dirty="0"/>
              <a:t>多模态学习</a:t>
            </a:r>
            <a:r>
              <a:rPr lang="zh-CN" altLang="en-US" dirty="0"/>
              <a:t>，英文 </a:t>
            </a:r>
            <a:r>
              <a:rPr lang="en-US" altLang="zh-CN" dirty="0" err="1"/>
              <a:t>MultiModal</a:t>
            </a:r>
            <a:r>
              <a:rPr lang="en-US" altLang="zh-CN" dirty="0"/>
              <a:t> Machine Learning (MMML)</a:t>
            </a:r>
            <a:r>
              <a:rPr lang="zh-CN" altLang="en-US" dirty="0"/>
              <a:t>，旨在通过机器学习的方法实现处理和理解多源模态信息的能力。目前比较热门的研究方向是图像、视频、音频、语义之间的多模态学习。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一种信息的来源或者形式，都可以称为一种模态。例如，人有触觉，听觉，视觉，嗅觉；信息的媒介，有语音、视频、文字等；多种多样的传感器，如雷达、红外、加速度计等。以上的每一种都可以称为一种模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426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多模态的技术点</a:t>
            </a:r>
            <a:r>
              <a:rPr lang="en-US" altLang="zh-CN" sz="2800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 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FC9F26E-E88B-43FF-B51B-58148918D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多模态表示学习 （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模态转化 （</a:t>
            </a:r>
            <a:r>
              <a:rPr kumimoji="1" lang="en-US" altLang="zh-CN" dirty="0"/>
              <a:t>Translation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对齐 （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多模态融合（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协同学习（</a:t>
            </a:r>
            <a:r>
              <a:rPr kumimoji="1" lang="en-US" altLang="zh-CN" dirty="0"/>
              <a:t>Co-learning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42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多模态表示学习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37899-1001-4C1C-9373-A3F5EFA54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8" b="17751"/>
          <a:stretch/>
        </p:blipFill>
        <p:spPr>
          <a:xfrm>
            <a:off x="1360098" y="4052781"/>
            <a:ext cx="9181381" cy="2124182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5377C14-F9C6-4B62-96B9-A3A8C494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联合表示</a:t>
            </a:r>
            <a:endParaRPr kumimoji="1" lang="en-US" altLang="zh-CN" dirty="0"/>
          </a:p>
          <a:p>
            <a:pPr lvl="1"/>
            <a:r>
              <a:rPr lang="zh-CN" altLang="en-US" dirty="0"/>
              <a:t>将多个模态的信息一起映射到一个统一的多模态向量空间</a:t>
            </a:r>
            <a:endParaRPr kumimoji="1" lang="en-US" altLang="zh-CN" dirty="0"/>
          </a:p>
          <a:p>
            <a:r>
              <a:rPr kumimoji="1" lang="zh-CN" altLang="en-US" dirty="0"/>
              <a:t>协同表示</a:t>
            </a:r>
            <a:endParaRPr kumimoji="1" lang="en-US" altLang="zh-CN" dirty="0"/>
          </a:p>
          <a:p>
            <a:pPr lvl="1"/>
            <a:r>
              <a:rPr lang="zh-CN" altLang="en-US" dirty="0"/>
              <a:t>将多模态中的每个模态分别映射到各自的表示空间，但映射后的向量之间满足一定的相关性约束（例如线性相关）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46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模态转化</a:t>
            </a:r>
            <a:r>
              <a:rPr lang="en-US" altLang="zh-CN" sz="2800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 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316FE1D-E394-4500-8A1D-E02C3FC2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多模态转化也可称为映射 </a:t>
            </a:r>
            <a:r>
              <a:rPr lang="en-US" altLang="zh-CN" dirty="0"/>
              <a:t>(Mapping)</a:t>
            </a:r>
            <a:r>
              <a:rPr lang="zh-CN" altLang="en-US" dirty="0"/>
              <a:t>，主要是将一个模态的信息转化或映射为另一个模态的信息。</a:t>
            </a:r>
            <a:endParaRPr lang="en-US" altLang="zh-CN" dirty="0"/>
          </a:p>
          <a:p>
            <a:r>
              <a:rPr kumimoji="1" lang="zh-CN" altLang="en-US" dirty="0"/>
              <a:t>主要应用</a:t>
            </a:r>
            <a:endParaRPr kumimoji="1" lang="en-US" altLang="zh-CN" dirty="0"/>
          </a:p>
          <a:p>
            <a:pPr lvl="1"/>
            <a:r>
              <a:rPr lang="zh-CN" altLang="en-US" dirty="0"/>
              <a:t>机器翻译</a:t>
            </a:r>
            <a:r>
              <a:rPr lang="en-US" altLang="zh-CN" dirty="0"/>
              <a:t>(Machine Translation)</a:t>
            </a:r>
            <a:r>
              <a:rPr lang="zh-CN" altLang="en-US" dirty="0"/>
              <a:t> 、唇读</a:t>
            </a:r>
            <a:r>
              <a:rPr lang="en-US" altLang="zh-CN" dirty="0"/>
              <a:t>(Lip Reading)</a:t>
            </a:r>
            <a:r>
              <a:rPr lang="zh-CN" altLang="en-US" dirty="0"/>
              <a:t>和语音翻译 </a:t>
            </a:r>
            <a:r>
              <a:rPr lang="en-US" altLang="zh-CN" dirty="0"/>
              <a:t>(Speech Translation)</a:t>
            </a:r>
          </a:p>
          <a:p>
            <a:pPr lvl="1"/>
            <a:r>
              <a:rPr kumimoji="1" lang="zh-CN" altLang="en-US" dirty="0"/>
              <a:t>图片描述 </a:t>
            </a:r>
            <a:r>
              <a:rPr kumimoji="1" lang="en-US" altLang="zh-CN" dirty="0"/>
              <a:t>(</a:t>
            </a:r>
            <a:r>
              <a:rPr lang="en-US" altLang="zh-CN" dirty="0"/>
              <a:t>Image Captioning</a:t>
            </a:r>
            <a:r>
              <a:rPr kumimoji="1" lang="en-US" altLang="zh-CN" dirty="0"/>
              <a:t>)</a:t>
            </a:r>
            <a:r>
              <a:rPr lang="zh-CN" altLang="en-US" dirty="0"/>
              <a:t>与视频描述</a:t>
            </a:r>
            <a:r>
              <a:rPr lang="en-US" altLang="zh-CN" dirty="0"/>
              <a:t>(Video Captioning)</a:t>
            </a:r>
          </a:p>
          <a:p>
            <a:pPr lvl="1"/>
            <a:r>
              <a:rPr lang="zh-CN" altLang="en-US" dirty="0"/>
              <a:t>语音合成</a:t>
            </a:r>
            <a:r>
              <a:rPr lang="en-US" altLang="zh-CN" dirty="0"/>
              <a:t>(Speech Synthesis)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A09DFE-75EB-46B1-8ADC-CCADE6F7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66" y="4350522"/>
            <a:ext cx="5477933" cy="21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2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模态对齐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BB2D989-B2A1-4EA7-AD0B-36953E86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相关任务</a:t>
            </a:r>
            <a:endParaRPr kumimoji="1" lang="en-US" altLang="zh-CN" dirty="0"/>
          </a:p>
          <a:p>
            <a:pPr lvl="1"/>
            <a:r>
              <a:rPr lang="zh-CN" altLang="en-US" dirty="0"/>
              <a:t>给定一张图片和图片的描述，找到图中的某个区域以及这个区域在描述中对应的表述。</a:t>
            </a:r>
            <a:endParaRPr lang="en-US" altLang="zh-CN" dirty="0"/>
          </a:p>
          <a:p>
            <a:pPr lvl="1"/>
            <a:r>
              <a:rPr lang="zh-CN" altLang="en-US" dirty="0"/>
              <a:t>图像语义分割</a:t>
            </a:r>
            <a:r>
              <a:rPr lang="en-US" altLang="zh-CN" dirty="0"/>
              <a:t>(Image Semantic Segmentation)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ADC203-D200-4D8C-8276-A047EEFC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8" y="3555296"/>
            <a:ext cx="4118299" cy="27566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3F0ED8-72BF-4707-98CF-DB1F92450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866" y="3686744"/>
            <a:ext cx="3711900" cy="24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多模态融合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C896125-54B9-4F5A-AFC5-1F4C719B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按照融合的类型分类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数据级别融合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判定级别融合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组合融合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19595EB-D50E-4B14-8A7C-5ACFD8C4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70" y="3716135"/>
            <a:ext cx="9110133" cy="28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122350" y="256990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zh-CN" altLang="en-US" sz="2800" dirty="0"/>
              <a:t>多模态融合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1821C0D-2121-46A5-BF8C-A8DFE6B16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50" y="174781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相关任务</a:t>
            </a:r>
            <a:endParaRPr kumimoji="1" lang="en-US" altLang="zh-CN" dirty="0"/>
          </a:p>
          <a:p>
            <a:pPr lvl="1"/>
            <a:r>
              <a:rPr lang="zh-CN" altLang="en-US" dirty="0"/>
              <a:t>视觉</a:t>
            </a:r>
            <a:r>
              <a:rPr lang="en-US" altLang="zh-CN" dirty="0"/>
              <a:t>-</a:t>
            </a:r>
            <a:r>
              <a:rPr lang="zh-CN" altLang="en-US" dirty="0"/>
              <a:t>音频识别</a:t>
            </a:r>
            <a:r>
              <a:rPr lang="en-US" altLang="zh-CN" dirty="0"/>
              <a:t>(Visual-Audio Recognition)</a:t>
            </a:r>
          </a:p>
          <a:p>
            <a:pPr lvl="1"/>
            <a:r>
              <a:rPr lang="zh-CN" altLang="en-US" dirty="0"/>
              <a:t>多模态情感分析（</a:t>
            </a:r>
            <a:r>
              <a:rPr lang="en-US" altLang="zh-CN" dirty="0"/>
              <a:t>Multimodal sentiment analysis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手机身份认证</a:t>
            </a:r>
            <a:r>
              <a:rPr lang="en-US" altLang="zh-CN" dirty="0"/>
              <a:t>(Mobile Identity Authentication)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435CC1-C24E-4836-AB22-371BD7A0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01" y="1516334"/>
            <a:ext cx="4078549" cy="1949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C284B0-14B1-4253-BDF9-F60AE53F8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58135"/>
            <a:ext cx="5282645" cy="23166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75ADA3-5C34-4450-BF12-5BE5E6E8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7" y="3533756"/>
            <a:ext cx="4737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476</Words>
  <Application>Microsoft Office PowerPoint</Application>
  <PresentationFormat>宽屏</PresentationFormat>
  <Paragraphs>60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Lato</vt:lpstr>
      <vt:lpstr>等线</vt:lpstr>
      <vt:lpstr>等线 Light</vt:lpstr>
      <vt:lpstr>宋体</vt:lpstr>
      <vt:lpstr>Arial</vt:lpstr>
      <vt:lpstr>Consolas</vt:lpstr>
      <vt:lpstr>Office 主题​​</vt:lpstr>
      <vt:lpstr>多模态transformer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昂宝三期项目汇报</dc:title>
  <dc:creator>镇涛 林</dc:creator>
  <cp:lastModifiedBy>镇涛 林</cp:lastModifiedBy>
  <cp:revision>415</cp:revision>
  <dcterms:created xsi:type="dcterms:W3CDTF">2021-04-07T12:21:03Z</dcterms:created>
  <dcterms:modified xsi:type="dcterms:W3CDTF">2021-05-24T02:05:49Z</dcterms:modified>
</cp:coreProperties>
</file>